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36" y="8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251c976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251c976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f1f252e00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f1f252e00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f1f252e002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f1f252e002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1f252e002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1f252e002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1f252e002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f1f252e002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1f252e00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1f252e00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1f252e00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f1f252e00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f1f252e002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f1f252e002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f251c9765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f251c9765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f1f252e002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f1f252e002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1f252e0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1f252e0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1f252e00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f1f252e00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1f252e002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f1f252e002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f1f252e00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f1f252e00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f1f252e002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f1f252e002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1f252e00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f1f252e00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f1f252e00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f1f252e00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f1f252e002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f1f252e002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f26cc358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f26cc358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1f252e002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f1f252e002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f1f252e00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f1f252e002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f251c9765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f251c9765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f1f252e00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f1f252e00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mAosIjQmhG5p_NOb9a0rYxe8jko85OAv/view?usp=sharin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liwheel.odoo.com/odo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MIDAS -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Metodologías Interactiva de Desarrollo de Aplicaciones de Software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Etapas </a:t>
            </a:r>
            <a:r>
              <a:rPr lang="es-AR" dirty="0" err="1"/>
              <a:t>teoria</a:t>
            </a:r>
            <a:endParaRPr dirty="0"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125" y="1552825"/>
            <a:ext cx="6791325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 Etapas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3924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metodológico de MIDAS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2411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675" y="744275"/>
            <a:ext cx="6842836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ciclo iterativo</a:t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9" cy="3668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ciclo iterativo</a:t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9" cy="3357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400" y="825725"/>
            <a:ext cx="7588673" cy="4219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900" y="757875"/>
            <a:ext cx="5717411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Ciclo iterativo de MIDAS </a:t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225" y="845275"/>
            <a:ext cx="4496459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desarrollo de la dimensión estructural de un SIW</a:t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50" y="791800"/>
            <a:ext cx="8470499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9300"/>
            <a:ext cx="8839199" cy="3743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desarrollo para DB OR WEB</a:t>
            </a:r>
            <a:endParaRPr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863" y="805375"/>
            <a:ext cx="698737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de DB – Bases de datos (Object-) Relaciones</a:t>
            </a:r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125" y="798600"/>
            <a:ext cx="7641940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 de DB XML</a:t>
            </a:r>
            <a:endParaRPr/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525" y="717175"/>
            <a:ext cx="6742813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</a:t>
            </a:r>
            <a:endParaRPr/>
          </a:p>
        </p:txBody>
      </p:sp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3756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Referencia</a:t>
            </a:r>
            <a:endParaRPr/>
          </a:p>
        </p:txBody>
      </p:sp>
      <p:sp>
        <p:nvSpPr>
          <p:cNvPr id="207" name="Google Shape;207;p36"/>
          <p:cNvSpPr txBox="1"/>
          <p:nvPr/>
        </p:nvSpPr>
        <p:spPr>
          <a:xfrm>
            <a:off x="515775" y="1171900"/>
            <a:ext cx="8102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Solís Pineda, C. (2008). </a:t>
            </a:r>
            <a:r>
              <a:rPr lang="es" sz="1000" i="1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Un método de desarrollo de hipermedia dirigido por modelos</a:t>
            </a:r>
            <a:r>
              <a:rPr lang="es" sz="10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  (Doctoral dissertation, Universitat Politècnica de València).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2" cy="3622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050" y="893575"/>
            <a:ext cx="6761887" cy="4219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250" y="709925"/>
            <a:ext cx="3917725" cy="4400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325" y="744325"/>
            <a:ext cx="6898703" cy="4219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3945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de una aplicación Web</a:t>
            </a:r>
            <a:endParaRPr/>
          </a:p>
        </p:txBody>
      </p:sp>
      <p:sp>
        <p:nvSpPr>
          <p:cNvPr id="110" name="Google Shape;110;p20"/>
          <p:cNvSpPr txBox="1"/>
          <p:nvPr/>
        </p:nvSpPr>
        <p:spPr>
          <a:xfrm>
            <a:off x="98250" y="816125"/>
            <a:ext cx="548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https://poliwheel.odoo.com/odoo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Etapas</a:t>
            </a:r>
            <a:endParaRPr dirty="0"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24" y="823825"/>
            <a:ext cx="8035075" cy="4332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0875" y="0"/>
            <a:ext cx="2509450" cy="1277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104</Words>
  <Application>Microsoft Office PowerPoint</Application>
  <PresentationFormat>Presentación en pantalla (16:9)</PresentationFormat>
  <Paragraphs>18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7" baseType="lpstr">
      <vt:lpstr>Roboto</vt:lpstr>
      <vt:lpstr>Arial</vt:lpstr>
      <vt:lpstr>Material</vt:lpstr>
      <vt:lpstr>MIDAS -  Metodologías Interactiva de Desarrollo de Aplicaciones de Software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 de una aplicación Web</vt:lpstr>
      <vt:lpstr>Etapas</vt:lpstr>
      <vt:lpstr>Etapas teoria</vt:lpstr>
      <vt:lpstr>Descripción de Etapas</vt:lpstr>
      <vt:lpstr>Proceso metodológico de MIDAS</vt:lpstr>
      <vt:lpstr>Presentación de PowerPoint</vt:lpstr>
      <vt:lpstr>El ciclo iterativo</vt:lpstr>
      <vt:lpstr>El ciclo iterativo</vt:lpstr>
      <vt:lpstr>Presentación de PowerPoint</vt:lpstr>
      <vt:lpstr>Presentación de PowerPoint</vt:lpstr>
      <vt:lpstr>Ciclo iterativo de MIDAS </vt:lpstr>
      <vt:lpstr>Proceso de desarrollo de la dimensión estructural de un SIW</vt:lpstr>
      <vt:lpstr>Proceso de desarrollo para DB OR WEB</vt:lpstr>
      <vt:lpstr>Diseño de DB – Bases de datos (Object-) Relaciones</vt:lpstr>
      <vt:lpstr>Diseño  de DB XML</vt:lpstr>
      <vt:lpstr>Conclusión</vt:lpstr>
      <vt:lpstr>Referencia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Nicolas Di Domenico</cp:lastModifiedBy>
  <cp:revision>2</cp:revision>
  <dcterms:modified xsi:type="dcterms:W3CDTF">2024-08-17T20:33:49Z</dcterms:modified>
</cp:coreProperties>
</file>